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1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1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01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02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5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6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3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7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5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4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8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94256-7F61-4E88-96B7-47E3E5056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0177C-6E40-4293-92F8-4EB73929F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Misplaced modifiers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C1929-A1D3-4412-9BFD-568FEB8DF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D7A121"/>
                </a:solidFill>
              </a:rPr>
              <a:t>Varying syntax</a:t>
            </a:r>
          </a:p>
        </p:txBody>
      </p:sp>
    </p:spTree>
    <p:extLst>
      <p:ext uri="{BB962C8B-B14F-4D97-AF65-F5344CB8AC3E}">
        <p14:creationId xmlns:p14="http://schemas.microsoft.com/office/powerpoint/2010/main" val="311238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8BB7AE-A729-4E79-93EA-44831EB97F05}"/>
              </a:ext>
            </a:extLst>
          </p:cNvPr>
          <p:cNvSpPr txBox="1"/>
          <p:nvPr/>
        </p:nvSpPr>
        <p:spPr>
          <a:xfrm>
            <a:off x="830255" y="1018902"/>
            <a:ext cx="3977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MISPLACED MODIFIER </a:t>
            </a:r>
            <a:r>
              <a:rPr lang="en-US" sz="4000" dirty="0"/>
              <a:t>refers to a phrase that describes the wrong person, place, or thing.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7048F-182F-476A-AA69-9FCE40424015}"/>
              </a:ext>
            </a:extLst>
          </p:cNvPr>
          <p:cNvSpPr txBox="1"/>
          <p:nvPr/>
        </p:nvSpPr>
        <p:spPr>
          <a:xfrm>
            <a:off x="5362174" y="413206"/>
            <a:ext cx="64493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 timeless snapshot of my high school career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00FFFF"/>
                </a:highlight>
              </a:rPr>
              <a:t>I </a:t>
            </a:r>
            <a:r>
              <a:rPr lang="en-US" sz="2800" dirty="0"/>
              <a:t>treasure my yearbook.</a:t>
            </a:r>
          </a:p>
          <a:p>
            <a:endParaRPr lang="en-US" sz="2800" dirty="0"/>
          </a:p>
          <a:p>
            <a:r>
              <a:rPr lang="en-US" sz="2800" dirty="0"/>
              <a:t>The modifier is “A timeless snapshot of my high school career.”</a:t>
            </a:r>
          </a:p>
          <a:p>
            <a:endParaRPr lang="en-US" sz="2800" dirty="0"/>
          </a:p>
          <a:p>
            <a:r>
              <a:rPr lang="en-US" sz="2800" dirty="0"/>
              <a:t>Currently, it describes “I,” but “I” am not a timeless snapshot of my high school career.  What is?</a:t>
            </a:r>
          </a:p>
          <a:p>
            <a:endParaRPr lang="en-US" sz="2800" dirty="0"/>
          </a:p>
          <a:p>
            <a:r>
              <a:rPr lang="en-US" sz="2800" dirty="0"/>
              <a:t>Corrected: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 timeless snapshot of my high school career</a:t>
            </a:r>
            <a:r>
              <a:rPr lang="en-US" sz="2800" dirty="0"/>
              <a:t>, my </a:t>
            </a:r>
            <a:r>
              <a:rPr lang="en-US" sz="2800" dirty="0">
                <a:highlight>
                  <a:srgbClr val="00FFFF"/>
                </a:highlight>
              </a:rPr>
              <a:t>yearbook</a:t>
            </a:r>
            <a:r>
              <a:rPr lang="en-US" sz="2800" dirty="0"/>
              <a:t> is a treasured memento.</a:t>
            </a:r>
          </a:p>
        </p:txBody>
      </p:sp>
    </p:spTree>
    <p:extLst>
      <p:ext uri="{BB962C8B-B14F-4D97-AF65-F5344CB8AC3E}">
        <p14:creationId xmlns:p14="http://schemas.microsoft.com/office/powerpoint/2010/main" val="36351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064E8-27A7-4AD8-98D4-704A8138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54599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>
                <a:solidFill>
                  <a:schemeClr val="tx1"/>
                </a:solidFill>
                <a:highlight>
                  <a:srgbClr val="FFFF00"/>
                </a:highlight>
              </a:rPr>
              <a:t>Class practice issues: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  <a:sym typeface="Wingdings" panose="05000000000000000000" pitchFamily="2" charset="2"/>
              </a:rPr>
              <a:t></a:t>
            </a:r>
            <a:r>
              <a:rPr lang="en-US" sz="3800" dirty="0">
                <a:solidFill>
                  <a:srgbClr val="FF0000"/>
                </a:solidFill>
              </a:rPr>
              <a:t>Allowing me to escape to another world</a:t>
            </a:r>
            <a:r>
              <a:rPr lang="en-US" sz="3800" dirty="0">
                <a:solidFill>
                  <a:schemeClr val="tx1"/>
                </a:solidFill>
              </a:rPr>
              <a:t>, </a:t>
            </a:r>
            <a:r>
              <a:rPr lang="en-US" sz="3800" b="1" dirty="0">
                <a:solidFill>
                  <a:srgbClr val="00B0F0"/>
                </a:solidFill>
              </a:rPr>
              <a:t>I</a:t>
            </a:r>
            <a:r>
              <a:rPr lang="en-US" sz="3800" dirty="0">
                <a:solidFill>
                  <a:schemeClr val="tx1"/>
                </a:solidFill>
              </a:rPr>
              <a:t> am enchanted by fairy-tales and fantasies.</a:t>
            </a:r>
            <a:br>
              <a:rPr lang="en-US" sz="3800" dirty="0">
                <a:solidFill>
                  <a:schemeClr val="tx1"/>
                </a:solidFill>
              </a:rPr>
            </a:b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  <a:sym typeface="Wingdings" panose="05000000000000000000" pitchFamily="2" charset="2"/>
              </a:rPr>
              <a:t> </a:t>
            </a:r>
            <a:r>
              <a:rPr lang="en-US" sz="3800" dirty="0">
                <a:solidFill>
                  <a:srgbClr val="FF0000"/>
                </a:solidFill>
              </a:rPr>
              <a:t>An escape to another world</a:t>
            </a:r>
            <a:r>
              <a:rPr lang="en-US" sz="3800" dirty="0">
                <a:solidFill>
                  <a:schemeClr val="tx1"/>
                </a:solidFill>
              </a:rPr>
              <a:t>, </a:t>
            </a:r>
            <a:r>
              <a:rPr lang="en-US" sz="3800" b="1" dirty="0">
                <a:solidFill>
                  <a:srgbClr val="00B0F0"/>
                </a:solidFill>
              </a:rPr>
              <a:t>I</a:t>
            </a:r>
            <a:r>
              <a:rPr lang="en-US" sz="3800" dirty="0">
                <a:solidFill>
                  <a:schemeClr val="tx1"/>
                </a:solidFill>
              </a:rPr>
              <a:t> am enchanted by fairy tales and fantasies.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9A62F8-35F0-4357-B9E9-345E3A5C0294}"/>
              </a:ext>
            </a:extLst>
          </p:cNvPr>
          <p:cNvSpPr txBox="1"/>
          <p:nvPr/>
        </p:nvSpPr>
        <p:spPr>
          <a:xfrm>
            <a:off x="5108603" y="333137"/>
            <a:ext cx="662938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00FFFF"/>
                </a:highlight>
              </a:rPr>
              <a:t>FIXED:</a:t>
            </a:r>
          </a:p>
          <a:p>
            <a:endParaRPr lang="en-US" sz="4000" dirty="0"/>
          </a:p>
          <a:p>
            <a:r>
              <a:rPr lang="en-US" sz="4000" dirty="0">
                <a:sym typeface="Wingdings" panose="05000000000000000000" pitchFamily="2" charset="2"/>
              </a:rPr>
              <a:t></a:t>
            </a:r>
            <a:r>
              <a:rPr lang="en-US" sz="4000" dirty="0">
                <a:solidFill>
                  <a:srgbClr val="FF0000"/>
                </a:solidFill>
              </a:rPr>
              <a:t>Allowing me to escape to another world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B0F0"/>
                </a:solidFill>
              </a:rPr>
              <a:t>fairy tales and fantasies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/>
              <a:t>enchant me.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>
                <a:sym typeface="Wingdings" panose="05000000000000000000" pitchFamily="2" charset="2"/>
              </a:rPr>
              <a:t>  </a:t>
            </a:r>
            <a:r>
              <a:rPr lang="en-US" sz="4000" dirty="0">
                <a:solidFill>
                  <a:srgbClr val="FF0000"/>
                </a:solidFill>
              </a:rPr>
              <a:t>An escape to another world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B0F0"/>
                </a:solidFill>
              </a:rPr>
              <a:t>fairy tales and fantasies </a:t>
            </a:r>
            <a:r>
              <a:rPr lang="en-US" sz="4000" dirty="0"/>
              <a:t>enchant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3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0FBCC-DB13-4E80-A4F6-2254AEE36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157" y="778328"/>
            <a:ext cx="6243636" cy="5301343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ym typeface="Wingdings" panose="05000000000000000000" pitchFamily="2" charset="2"/>
              </a:rPr>
              <a:t> </a:t>
            </a:r>
            <a:r>
              <a:rPr lang="en-US" sz="3600" b="1" dirty="0"/>
              <a:t>Concerned about the environment, the changes in legislation were effected by activists around the world.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sym typeface="Wingdings" panose="05000000000000000000" pitchFamily="2" charset="2"/>
              </a:rPr>
              <a:t>  </a:t>
            </a:r>
            <a:r>
              <a:rPr lang="en-US" sz="3600" b="1" dirty="0"/>
              <a:t>Excited for the homecoming dance, the anticipation from the students is contagious!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2E584-0292-4DF8-AEB2-961FB4ED0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791556"/>
            <a:ext cx="4148693" cy="5288115"/>
          </a:xfrm>
          <a:effectLst/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YOU TRY!</a:t>
            </a:r>
          </a:p>
          <a:p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>
                <a:solidFill>
                  <a:srgbClr val="FFFFFF"/>
                </a:solidFill>
              </a:rPr>
              <a:t>Work through the sentences at right to correct the errors with misplaced modifiers.</a:t>
            </a:r>
          </a:p>
        </p:txBody>
      </p:sp>
    </p:spTree>
    <p:extLst>
      <p:ext uri="{BB962C8B-B14F-4D97-AF65-F5344CB8AC3E}">
        <p14:creationId xmlns:p14="http://schemas.microsoft.com/office/powerpoint/2010/main" val="287017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FBCC-DB13-4E80-A4F6-2254AEE36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157" y="778328"/>
            <a:ext cx="6243636" cy="5301343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ym typeface="Wingdings" panose="05000000000000000000" pitchFamily="2" charset="2"/>
              </a:rPr>
              <a:t> </a:t>
            </a:r>
            <a:r>
              <a:rPr lang="en-US" sz="3600" b="1" dirty="0">
                <a:solidFill>
                  <a:srgbClr val="FFFF00"/>
                </a:solidFill>
              </a:rPr>
              <a:t>Concerned about the environment</a:t>
            </a:r>
            <a:r>
              <a:rPr lang="en-US" sz="3600" b="1" dirty="0"/>
              <a:t>, the </a:t>
            </a:r>
            <a:r>
              <a:rPr lang="en-US" sz="3600" b="1" dirty="0">
                <a:solidFill>
                  <a:srgbClr val="00B0F0"/>
                </a:solidFill>
              </a:rPr>
              <a:t>activists</a:t>
            </a:r>
            <a:r>
              <a:rPr lang="en-US" sz="3600" b="1" dirty="0"/>
              <a:t> around the world effected changes in legislation.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sym typeface="Wingdings" panose="05000000000000000000" pitchFamily="2" charset="2"/>
              </a:rPr>
              <a:t>  </a:t>
            </a:r>
            <a:r>
              <a:rPr lang="en-US" sz="3600" b="1" dirty="0">
                <a:solidFill>
                  <a:srgbClr val="FFFF00"/>
                </a:solidFill>
              </a:rPr>
              <a:t>Excited for the homecoming dance</a:t>
            </a:r>
            <a:r>
              <a:rPr lang="en-US" sz="3600" b="1" dirty="0"/>
              <a:t>, the </a:t>
            </a:r>
            <a:r>
              <a:rPr lang="en-US" sz="3600" b="1" dirty="0">
                <a:solidFill>
                  <a:srgbClr val="00B0F0"/>
                </a:solidFill>
              </a:rPr>
              <a:t>students</a:t>
            </a:r>
            <a:r>
              <a:rPr lang="en-US" sz="3600" b="1" dirty="0"/>
              <a:t> revealed contagious anticipation!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2E584-0292-4DF8-AEB2-961FB4ED0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791556"/>
            <a:ext cx="4148693" cy="5288115"/>
          </a:xfrm>
          <a:effectLst/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YOU TRY!</a:t>
            </a:r>
          </a:p>
          <a:p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>
                <a:solidFill>
                  <a:srgbClr val="FFFFFF"/>
                </a:solidFill>
              </a:rPr>
              <a:t>Talk through the sentences at right to correct the errors with misplaced modifiers.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B3C8F9-700F-4748-A33B-2C6D908C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788">
            <a:off x="333682" y="1505793"/>
            <a:ext cx="4722308" cy="19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3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3C24"/>
      </a:dk2>
      <a:lt2>
        <a:srgbClr val="EBEDEF"/>
      </a:lt2>
      <a:accent1>
        <a:srgbClr val="E37A2D"/>
      </a:accent1>
      <a:accent2>
        <a:srgbClr val="B99F18"/>
      </a:accent2>
      <a:accent3>
        <a:srgbClr val="8BB022"/>
      </a:accent3>
      <a:accent4>
        <a:srgbClr val="4CB918"/>
      </a:accent4>
      <a:accent5>
        <a:srgbClr val="25BB32"/>
      </a:accent5>
      <a:accent6>
        <a:srgbClr val="18B96A"/>
      </a:accent6>
      <a:hlink>
        <a:srgbClr val="468DC1"/>
      </a:hlink>
      <a:folHlink>
        <a:srgbClr val="878787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196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Calisto MT</vt:lpstr>
      <vt:lpstr>Wingdings 2</vt:lpstr>
      <vt:lpstr>SlateVTI</vt:lpstr>
      <vt:lpstr>Misplaced modifiers </vt:lpstr>
      <vt:lpstr>PowerPoint Presentation</vt:lpstr>
      <vt:lpstr>Class practice issues: Allowing me to escape to another world, I am enchanted by fairy-tales and fantasies.   An escape to another world, I am enchanted by fairy tales and fantasies.</vt:lpstr>
      <vt:lpstr> Concerned about the environment, the changes in legislation were effected by activists around the world.     Excited for the homecoming dance, the anticipation from the students is contagious!</vt:lpstr>
      <vt:lpstr> Concerned about the environment, the activists around the world effected changes in legislation.    Excited for the homecoming dance, the students revealed contagious anticipation!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Misplaced modifiers</dc:title>
  <dc:creator>REMAR, COLLEEN</dc:creator>
  <cp:lastModifiedBy>REMAR, COLLEEN</cp:lastModifiedBy>
  <cp:revision>7</cp:revision>
  <dcterms:created xsi:type="dcterms:W3CDTF">2019-09-25T12:56:02Z</dcterms:created>
  <dcterms:modified xsi:type="dcterms:W3CDTF">2019-09-26T11:12:41Z</dcterms:modified>
</cp:coreProperties>
</file>